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A1D0E-0C11-44B1-AF71-343E2A60B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0A1277-5ED5-43B7-B593-32909806D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7EA8A-3612-4E39-B128-8CDEEF36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02F5F8-FDC1-482B-B3DE-D7303C03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3F9BD3-EB50-4544-A2FA-221836E6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23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E9FBC-73D2-4FE4-93D1-A6FADAA5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AD0457-7E92-41B2-9298-2D8F25D1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033CDD-C2D3-4FF3-8D4D-E3A3A3DB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DCA904-D854-4935-AF6B-886ABB37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811E9-AF3F-468C-AE02-8714B4F2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27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E76111-363B-4A67-8403-267BCFF7F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2C1E4A-463C-4080-A01D-35BCAFB4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C74A11-7137-4518-8338-EA00E2A3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71D9FD-471F-42D9-96EE-4EFFB9E3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745417-B5D5-4471-92D0-33262AA3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9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706789-0118-4E65-94EA-EEA4007A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11BB0-27A6-4D92-BA7E-09ECF742E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841027-1A3C-45F1-BF74-B0EAEEDD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9E0E80-96BF-4E51-ACBC-25D41AD3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EFEC75-E504-488F-A0A8-70142091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84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F116C-F105-4711-A92F-DF3259BE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9E13A6-2EC0-423A-B707-2F3BCC12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51301-9507-4640-B7C7-F1D1057E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A6D05-69A3-4A75-86B8-B05B0F05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DBB703-CE8C-48BF-BDBB-5DBA292F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77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42066-D3B5-4920-A40E-90CE6D3C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0DB751-8971-4BDC-85BE-31E2E2242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81F637-7E3E-4F08-8041-8F77E9C5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0AB275-A8F7-4883-BA19-C20983E5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2BA5CD-91E4-4498-ACE9-EE334456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1A3E42-FD6E-44F2-B944-20BCA211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58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E0FD3-06D9-4B25-AED2-9785575D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8D2B84-6435-4D7D-A540-F6B9062A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B142D8-DB46-462E-91F3-1E1F8CC06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54D885-1FA7-47BC-8B90-267B548B4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3602AD-72D2-49B4-A925-733328A4D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B99BC2A-9ACB-43C0-B3F1-BE6D9211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3C05AF-C1FE-485A-83DE-13D314B5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7B619F-C048-4ADD-9340-89548D25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74018-3CBE-4AC6-9840-8FF21AD3A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CE690C-25BC-4D2E-945A-0CBA1306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CFB932-335B-4692-BEAC-70E9FA2C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CFEC96-6188-4931-B26F-DB4406C6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3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2F673D-A229-475E-9359-C0D42BE5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AB18E2-7E39-4950-8ECE-10C39634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870D2C-DEA6-4161-A8BF-D60A19A6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37C6B-86A0-4C5E-ACD1-1601359C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81C968-3863-496B-A85C-0530C67E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1099D3-18DB-4370-9B57-85F46ED6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6A2798-A82D-4F0F-9245-B3EFF849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0029F1-4D30-41BE-B057-75AEDDE2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90B76B-B5FC-4218-A169-8BDBC7AE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1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4CF0E-B0B7-4B75-AE8C-4667F39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1DB5130-15B9-4240-85ED-96DB13D2C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33CBD-C06F-4E9E-BADC-5E01A9901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920970-7D27-43FB-AC7C-E4DE1F29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251B7B-EA15-463E-8D54-848767D1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FCF010-3062-43CA-9D75-44592EEA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95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76EC71-1ADD-4326-A807-CB25AB6A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A9C6DD-5DC5-421C-9019-B7A75B32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07454-2D26-46C9-88B2-06F7013C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1CB8-3288-48CB-A3E5-56201305AA3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7C77D-078D-4626-8FC1-CF1F0D9EC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9AD9E7-C3EA-4CE5-ABB5-221D1271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51BE-625E-4A1E-8A80-EFDC0DE31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8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15B5E-FB5D-4DB4-A88F-9D5311BF2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/>
              <a:t>3D Real-time Indoor Localization via Broadband Nonlinear Backscatter in Passive Devices with Centimeter Precision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33C1B6-F06E-4C09-B8BA-4DC3F584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MobiCom</a:t>
            </a:r>
            <a:r>
              <a:rPr lang="en-US" altLang="zh-CN" dirty="0"/>
              <a:t> ’16</a:t>
            </a:r>
          </a:p>
          <a:p>
            <a:r>
              <a:rPr lang="en-US" altLang="zh-CN" dirty="0" err="1"/>
              <a:t>Yunfei</a:t>
            </a:r>
            <a:r>
              <a:rPr lang="en-US" altLang="zh-CN" dirty="0"/>
              <a:t> Ma, </a:t>
            </a:r>
            <a:r>
              <a:rPr lang="en-US" altLang="zh-CN" dirty="0" err="1"/>
              <a:t>Xiaonan</a:t>
            </a:r>
            <a:r>
              <a:rPr lang="en-US" altLang="zh-CN" dirty="0"/>
              <a:t> Hui, Edwin C. Kan</a:t>
            </a:r>
          </a:p>
          <a:p>
            <a:r>
              <a:rPr lang="en-US" altLang="zh-CN" dirty="0"/>
              <a:t>Speaker: Wang Shenpeng</a:t>
            </a:r>
          </a:p>
          <a:p>
            <a:r>
              <a:rPr lang="en-US" altLang="zh-CN"/>
              <a:t>Student ID: 118033910120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69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E120FC-034B-4730-9EB3-F8C4F027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3D Localization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A6ACF-CB29-41A3-8176-FB8CCE9E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ranging result is a differential distance from a tag to two Rx antennas at different position, in 3D space, one differential distance measurement gives a hyperboloid.</a:t>
            </a:r>
          </a:p>
          <a:p>
            <a:r>
              <a:rPr lang="en-US" altLang="zh-CN" dirty="0"/>
              <a:t>Solve the problem with </a:t>
            </a:r>
          </a:p>
          <a:p>
            <a:pPr marL="0" indent="0">
              <a:buNone/>
            </a:pPr>
            <a:r>
              <a:rPr lang="en-US" altLang="zh-CN" dirty="0"/>
              <a:t>  Fletcher-Reeves </a:t>
            </a:r>
          </a:p>
          <a:p>
            <a:pPr marL="0" indent="0">
              <a:buNone/>
            </a:pPr>
            <a:r>
              <a:rPr lang="en-US" altLang="zh-CN" dirty="0"/>
              <a:t>  nonlinear conjugate gradient (CG) method.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40A8AE-D2FC-4858-8A15-5C543991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09" y="3129756"/>
            <a:ext cx="4629150" cy="17430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93657C-D1DB-4ADE-9AF6-D38F3B02E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192" y="4811518"/>
            <a:ext cx="31337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FE688-7AC7-4381-9AB4-C5894D00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A4318-4638-412B-953C-136409C69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FA46A1-EA1C-4B4C-8F0E-C01E735E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87" y="1690688"/>
            <a:ext cx="10570025" cy="47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7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E705B-564E-4E30-BBAB-5DCCA94AA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1380BC-608A-4441-AD18-8FE63D4A8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8F0D4-28E9-410F-9EE7-DC06AC8B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358FEF-4331-46B1-B7AB-15D65313E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Radio Frequency Identification (RFID)</a:t>
            </a:r>
          </a:p>
          <a:p>
            <a:pPr marL="457200" lvl="1" indent="0">
              <a:buNone/>
            </a:pPr>
            <a:r>
              <a:rPr lang="en-US" altLang="zh-CN" dirty="0"/>
              <a:t>Use passive tag responding to reader. Provide information such as identification and position.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Main components of RDIF</a:t>
            </a:r>
          </a:p>
          <a:p>
            <a:pPr lvl="1"/>
            <a:r>
              <a:rPr lang="en-US" altLang="zh-CN" dirty="0"/>
              <a:t>Tags</a:t>
            </a:r>
          </a:p>
          <a:p>
            <a:pPr lvl="1"/>
            <a:r>
              <a:rPr lang="en-US" altLang="zh-CN" dirty="0"/>
              <a:t>Readers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313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245394-9C8D-41C6-83BB-29475D0C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Present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45BCA5-F30B-4446-AD2C-0ED8DB489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ambiguous phase cycles</a:t>
            </a:r>
          </a:p>
          <a:p>
            <a:r>
              <a:rPr lang="en-US" altLang="zh-CN" dirty="0"/>
              <a:t>Self-jamming and bandwidth limitation</a:t>
            </a:r>
          </a:p>
          <a:p>
            <a:r>
              <a:rPr lang="en-US" altLang="zh-CN" dirty="0"/>
              <a:t>Large phase error induced by multi-paths: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1CB83D-74BE-45DB-A30E-0C6117E4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84" y="3470470"/>
            <a:ext cx="9178232" cy="27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4CD4E-1848-4DAC-8137-01E26AC2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Ambiguous phase cycles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15A222-2ADE-4A68-9D34-42F00E833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Since the measured phase is always within [0, 2π), cycle ambiguity exists when the distance is longer than one wavelength. </a:t>
            </a:r>
          </a:p>
          <a:p>
            <a:pPr marL="0" indent="0">
              <a:buNone/>
            </a:pPr>
            <a:r>
              <a:rPr lang="en-US" altLang="zh-CN" dirty="0"/>
              <a:t>When the measured phase is θ, the actual phase can be θ+2nπ where n is the cycle integer. </a:t>
            </a:r>
          </a:p>
          <a:p>
            <a:pPr marL="0" indent="0">
              <a:buNone/>
            </a:pPr>
            <a:r>
              <a:rPr lang="en-US" altLang="zh-CN" dirty="0"/>
              <a:t>The cycle integer must be solved correctly in order to reduce ambiguity in the 3D location.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B2A764-C083-4E7F-9F40-531570CB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26" y="4006850"/>
            <a:ext cx="43624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B3308-07EF-4E57-BBD5-D24EF936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Self-jamming and bandwidth limitation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D30DFF-0C80-4C0E-BA3C-BED0B3D6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Two mainly leakage signals</a:t>
            </a:r>
          </a:p>
          <a:p>
            <a:pPr lvl="1"/>
            <a:r>
              <a:rPr lang="en-US" altLang="zh-CN" dirty="0"/>
              <a:t>Direct leakage</a:t>
            </a:r>
          </a:p>
          <a:p>
            <a:pPr lvl="1"/>
            <a:r>
              <a:rPr lang="en-US" altLang="zh-CN" dirty="0"/>
              <a:t>Reflection from antenna</a:t>
            </a:r>
          </a:p>
          <a:p>
            <a:r>
              <a:rPr lang="en-US" altLang="zh-CN" dirty="0"/>
              <a:t>Bode-Fano criteria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754829-B196-4548-A08B-18196395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149" y="1690688"/>
            <a:ext cx="5641967" cy="3970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28265C-1E3F-4A78-A226-A0B49E38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39" y="3774233"/>
            <a:ext cx="3791474" cy="7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B3143B-09FE-43A8-A29B-A227A73C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Phase error induced by multi-paths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EEF420-E40B-4D9D-A22D-794C1FF00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Multi-paths will cause large</a:t>
            </a:r>
          </a:p>
          <a:p>
            <a:pPr marL="0" indent="0">
              <a:buNone/>
            </a:pPr>
            <a:r>
              <a:rPr lang="en-US" altLang="zh-CN" dirty="0"/>
              <a:t>   phase error, Which will also</a:t>
            </a:r>
          </a:p>
          <a:p>
            <a:pPr marL="0" indent="0">
              <a:buNone/>
            </a:pPr>
            <a:r>
              <a:rPr lang="en-US" altLang="zh-CN" dirty="0"/>
              <a:t>   leads to ambiguous phase </a:t>
            </a:r>
          </a:p>
          <a:p>
            <a:pPr marL="0" indent="0">
              <a:buNone/>
            </a:pPr>
            <a:r>
              <a:rPr lang="en-US" altLang="zh-CN" dirty="0"/>
              <a:t>   cycle.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67A132-D969-4E98-AC0B-8745D7AC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932" y="1825625"/>
            <a:ext cx="5617868" cy="28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9A19E-5BE7-4F09-8096-8E1B0C73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Nonlinear backscatter localization system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3B4694F-8EAC-4230-8DD7-34470D00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146" y="1424868"/>
            <a:ext cx="8067707" cy="45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C9143-071A-44CF-B104-1208BC21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Self-jamming elimination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20C22-5C19-45CA-802D-9C87F0ED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Produce second or higher-order harmonics passive respond</a:t>
            </a:r>
          </a:p>
          <a:p>
            <a:r>
              <a:rPr lang="en-US" altLang="zh-CN" dirty="0"/>
              <a:t>Use LPF/HPF to filter selected frequencies.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BBC648-4C46-4529-8DFB-14CBD4848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80" y="2906714"/>
            <a:ext cx="4397597" cy="3497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50C77E-4DB6-4675-BD4B-1FCE097D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95" y="3028926"/>
            <a:ext cx="4646490" cy="32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9CAF5-AC22-4A36-8B0B-A1613EEF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HMFCW Ranging Algorithm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876AA59-B609-49F6-9900-527D86305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They prove that when                     , the n can be 100% reliable.</a:t>
            </a:r>
          </a:p>
          <a:p>
            <a:r>
              <a:rPr lang="en-US" altLang="zh-CN" dirty="0"/>
              <a:t>They prove that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So, when the bandwidth is unlimited, the tolerance of multi-path phase error can be very large (about -45°~45°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BBD1F6AB-30B3-4390-B6FC-56796E395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86" y="1825625"/>
            <a:ext cx="1981200" cy="5143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D6A4D5-58C3-4983-89E8-4DE87F48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22" y="2451747"/>
            <a:ext cx="3028950" cy="504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C6FF8D-A047-49A9-8A1C-4F8F1F031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634" y="2966097"/>
            <a:ext cx="3895725" cy="409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70487A-0466-4BF1-8EDE-91DCEBC6A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708" y="3508794"/>
            <a:ext cx="34575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300</Words>
  <Application>Microsoft Office PowerPoint</Application>
  <PresentationFormat>宽屏</PresentationFormat>
  <Paragraphs>46</Paragraphs>
  <Slides>12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3D Real-time Indoor Localization via Broadband Nonlinear Backscatter in Passive Devices with Centimeter Precision</vt:lpstr>
      <vt:lpstr>Introduction</vt:lpstr>
      <vt:lpstr>Present problems</vt:lpstr>
      <vt:lpstr>Ambiguous phase cycles</vt:lpstr>
      <vt:lpstr>Self-jamming and bandwidth limitation</vt:lpstr>
      <vt:lpstr>Phase error induced by multi-paths</vt:lpstr>
      <vt:lpstr>Nonlinear backscatter localization system</vt:lpstr>
      <vt:lpstr>Self-jamming elimination</vt:lpstr>
      <vt:lpstr>HMFCW Ranging Algorithm</vt:lpstr>
      <vt:lpstr>3D Localization Algorithm</vt:lpstr>
      <vt:lpstr>Results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Real-time Indoor Localization via Broadband Nonlinear Backscatter in Passive Devices with Centimeter Precision</dc:title>
  <dc:creator>Shenpeng Wang</dc:creator>
  <cp:lastModifiedBy>Shenpeng Wang</cp:lastModifiedBy>
  <cp:revision>14</cp:revision>
  <dcterms:created xsi:type="dcterms:W3CDTF">2019-05-27T08:36:03Z</dcterms:created>
  <dcterms:modified xsi:type="dcterms:W3CDTF">2019-06-10T04:17:49Z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558183-044c-4105-8d9c-cea02a2a3d86_Enabled">
    <vt:lpwstr>True</vt:lpwstr>
  </property>
  <property fmtid="{D5CDD505-2E9C-101B-9397-08002B2CF9AE}" pid="3" name="MSIP_Label_6b558183-044c-4105-8d9c-cea02a2a3d86_SiteId">
    <vt:lpwstr>43083d15-7273-40c1-b7db-39efd9ccc17a</vt:lpwstr>
  </property>
  <property fmtid="{D5CDD505-2E9C-101B-9397-08002B2CF9AE}" pid="4" name="MSIP_Label_6b558183-044c-4105-8d9c-cea02a2a3d86_Owner">
    <vt:lpwstr>shenpengw@nvidia.com</vt:lpwstr>
  </property>
  <property fmtid="{D5CDD505-2E9C-101B-9397-08002B2CF9AE}" pid="5" name="MSIP_Label_6b558183-044c-4105-8d9c-cea02a2a3d86_SetDate">
    <vt:lpwstr>2019-05-27T08:37:48.3017591Z</vt:lpwstr>
  </property>
  <property fmtid="{D5CDD505-2E9C-101B-9397-08002B2CF9AE}" pid="6" name="MSIP_Label_6b558183-044c-4105-8d9c-cea02a2a3d86_Name">
    <vt:lpwstr>Unrestricted</vt:lpwstr>
  </property>
  <property fmtid="{D5CDD505-2E9C-101B-9397-08002B2CF9AE}" pid="7" name="MSIP_Label_6b558183-044c-4105-8d9c-cea02a2a3d86_Application">
    <vt:lpwstr>Microsoft Azure Information Protection</vt:lpwstr>
  </property>
  <property fmtid="{D5CDD505-2E9C-101B-9397-08002B2CF9AE}" pid="8" name="MSIP_Label_6b558183-044c-4105-8d9c-cea02a2a3d86_Extended_MSFT_Method">
    <vt:lpwstr>Automatic</vt:lpwstr>
  </property>
  <property fmtid="{D5CDD505-2E9C-101B-9397-08002B2CF9AE}" pid="9" name="Sensitivity">
    <vt:lpwstr>Unrestricted</vt:lpwstr>
  </property>
</Properties>
</file>